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handoutMasterIdLst>
    <p:handoutMasterId r:id="rId3"/>
  </p:handoutMasterIdLst>
  <p:sldIdLst>
    <p:sldId id="256" r:id="rId2"/>
  </p:sldIdLst>
  <p:sldSz cx="10691813" cy="1511935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ode Pro" panose="02000000000000000000" pitchFamily="50" charset="0"/>
      <p:regular r:id="rId8"/>
    </p:embeddedFont>
    <p:embeddedFont>
      <p:font typeface="Code Pro Light" panose="02000000000000000000" pitchFamily="50" charset="0"/>
      <p:regular r:id="rId9"/>
    </p:embeddedFont>
    <p:embeddedFont>
      <p:font typeface="Open Sans" panose="020B060603050402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6" userDrawn="1">
          <p15:clr>
            <a:srgbClr val="A4A3A4"/>
          </p15:clr>
        </p15:guide>
        <p15:guide id="2" pos="3549" userDrawn="1">
          <p15:clr>
            <a:srgbClr val="A4A3A4"/>
          </p15:clr>
        </p15:guide>
        <p15:guide id="3" pos="33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AF20F6-CC25-48B9-9E76-C86A40A702CF}" v="13" dt="2022-07-12T14:43:44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3912" y="36"/>
      </p:cViewPr>
      <p:guideLst>
        <p:guide orient="horz" pos="6236"/>
        <p:guide pos="3549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9" d="100"/>
          <a:sy n="119" d="100"/>
        </p:scale>
        <p:origin x="4136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microsoft.com/office/2016/11/relationships/changesInfo" Target="changesInfos/changesInfo1.xml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19" Type="http://schemas.microsoft.com/office/2015/10/relationships/revisionInfo" Target="revisionInfo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ban Queiruga" userId="d2aa4805c2d1e9ed" providerId="LiveId" clId="{E4AF20F6-CC25-48B9-9E76-C86A40A702CF}"/>
    <pc:docChg chg="undo custSel modSld modMainMaster">
      <pc:chgData name="Esteban Queiruga" userId="d2aa4805c2d1e9ed" providerId="LiveId" clId="{E4AF20F6-CC25-48B9-9E76-C86A40A702CF}" dt="2022-07-12T14:43:45.390" v="617" actId="21"/>
      <pc:docMkLst>
        <pc:docMk/>
      </pc:docMkLst>
      <pc:sldChg chg="addSp delSp modSp mod">
        <pc:chgData name="Esteban Queiruga" userId="d2aa4805c2d1e9ed" providerId="LiveId" clId="{E4AF20F6-CC25-48B9-9E76-C86A40A702CF}" dt="2022-07-12T14:43:45.390" v="617" actId="21"/>
        <pc:sldMkLst>
          <pc:docMk/>
          <pc:sldMk cId="2230894103" sldId="256"/>
        </pc:sldMkLst>
        <pc:spChg chg="mod">
          <ac:chgData name="Esteban Queiruga" userId="d2aa4805c2d1e9ed" providerId="LiveId" clId="{E4AF20F6-CC25-48B9-9E76-C86A40A702CF}" dt="2022-07-12T12:51:41.235" v="578" actId="20577"/>
          <ac:spMkLst>
            <pc:docMk/>
            <pc:sldMk cId="2230894103" sldId="256"/>
            <ac:spMk id="18" creationId="{355DB2E0-EA3E-C430-3218-C397E190FE97}"/>
          </ac:spMkLst>
        </pc:spChg>
        <pc:spChg chg="mod">
          <ac:chgData name="Esteban Queiruga" userId="d2aa4805c2d1e9ed" providerId="LiveId" clId="{E4AF20F6-CC25-48B9-9E76-C86A40A702CF}" dt="2022-07-12T12:51:15.766" v="572" actId="1076"/>
          <ac:spMkLst>
            <pc:docMk/>
            <pc:sldMk cId="2230894103" sldId="256"/>
            <ac:spMk id="20" creationId="{A90D018B-D7BC-C4ED-3115-9AC0740919B3}"/>
          </ac:spMkLst>
        </pc:spChg>
        <pc:spChg chg="mod ord">
          <ac:chgData name="Esteban Queiruga" userId="d2aa4805c2d1e9ed" providerId="LiveId" clId="{E4AF20F6-CC25-48B9-9E76-C86A40A702CF}" dt="2022-07-12T12:20:25.289" v="392" actId="1076"/>
          <ac:spMkLst>
            <pc:docMk/>
            <pc:sldMk cId="2230894103" sldId="256"/>
            <ac:spMk id="21" creationId="{91DDB123-C8A9-8945-702A-C8638E230AC4}"/>
          </ac:spMkLst>
        </pc:spChg>
        <pc:spChg chg="mod">
          <ac:chgData name="Esteban Queiruga" userId="d2aa4805c2d1e9ed" providerId="LiveId" clId="{E4AF20F6-CC25-48B9-9E76-C86A40A702CF}" dt="2022-07-12T12:06:14.686" v="225" actId="1035"/>
          <ac:spMkLst>
            <pc:docMk/>
            <pc:sldMk cId="2230894103" sldId="256"/>
            <ac:spMk id="22" creationId="{CE8F5074-E827-96D1-F0A5-E74B1DAAD4BD}"/>
          </ac:spMkLst>
        </pc:spChg>
        <pc:spChg chg="mod">
          <ac:chgData name="Esteban Queiruga" userId="d2aa4805c2d1e9ed" providerId="LiveId" clId="{E4AF20F6-CC25-48B9-9E76-C86A40A702CF}" dt="2022-07-12T12:09:15.082" v="274" actId="14100"/>
          <ac:spMkLst>
            <pc:docMk/>
            <pc:sldMk cId="2230894103" sldId="256"/>
            <ac:spMk id="23" creationId="{78F2A066-675C-9791-BA8F-E3F09393C81E}"/>
          </ac:spMkLst>
        </pc:spChg>
        <pc:spChg chg="mod">
          <ac:chgData name="Esteban Queiruga" userId="d2aa4805c2d1e9ed" providerId="LiveId" clId="{E4AF20F6-CC25-48B9-9E76-C86A40A702CF}" dt="2022-07-12T12:31:54.586" v="511" actId="20577"/>
          <ac:spMkLst>
            <pc:docMk/>
            <pc:sldMk cId="2230894103" sldId="256"/>
            <ac:spMk id="24" creationId="{F4318DF5-930A-9789-E99B-62C810E0893A}"/>
          </ac:spMkLst>
        </pc:spChg>
        <pc:spChg chg="mod">
          <ac:chgData name="Esteban Queiruga" userId="d2aa4805c2d1e9ed" providerId="LiveId" clId="{E4AF20F6-CC25-48B9-9E76-C86A40A702CF}" dt="2022-07-12T12:10:56.437" v="288" actId="1076"/>
          <ac:spMkLst>
            <pc:docMk/>
            <pc:sldMk cId="2230894103" sldId="256"/>
            <ac:spMk id="25" creationId="{BFE7146B-6FF3-CC8E-7D76-37E7FAA66D96}"/>
          </ac:spMkLst>
        </pc:spChg>
        <pc:spChg chg="mod">
          <ac:chgData name="Esteban Queiruga" userId="d2aa4805c2d1e9ed" providerId="LiveId" clId="{E4AF20F6-CC25-48B9-9E76-C86A40A702CF}" dt="2022-07-12T12:25:32.222" v="432" actId="1076"/>
          <ac:spMkLst>
            <pc:docMk/>
            <pc:sldMk cId="2230894103" sldId="256"/>
            <ac:spMk id="27" creationId="{5376E1A2-D82D-E40F-3357-E336184885EF}"/>
          </ac:spMkLst>
        </pc:spChg>
        <pc:spChg chg="mod">
          <ac:chgData name="Esteban Queiruga" userId="d2aa4805c2d1e9ed" providerId="LiveId" clId="{E4AF20F6-CC25-48B9-9E76-C86A40A702CF}" dt="2022-07-12T12:29:02.970" v="489" actId="14100"/>
          <ac:spMkLst>
            <pc:docMk/>
            <pc:sldMk cId="2230894103" sldId="256"/>
            <ac:spMk id="28" creationId="{C87207D0-A024-940F-026F-D976FA71D94C}"/>
          </ac:spMkLst>
        </pc:spChg>
        <pc:spChg chg="mod">
          <ac:chgData name="Esteban Queiruga" userId="d2aa4805c2d1e9ed" providerId="LiveId" clId="{E4AF20F6-CC25-48B9-9E76-C86A40A702CF}" dt="2022-07-12T14:43:45.390" v="617" actId="21"/>
          <ac:spMkLst>
            <pc:docMk/>
            <pc:sldMk cId="2230894103" sldId="256"/>
            <ac:spMk id="30" creationId="{BF1E35C7-F8FF-6EE6-B35B-0C0DB478DE1D}"/>
          </ac:spMkLst>
        </pc:spChg>
        <pc:spChg chg="mod">
          <ac:chgData name="Esteban Queiruga" userId="d2aa4805c2d1e9ed" providerId="LiveId" clId="{E4AF20F6-CC25-48B9-9E76-C86A40A702CF}" dt="2022-07-12T12:30:21.644" v="497" actId="20577"/>
          <ac:spMkLst>
            <pc:docMk/>
            <pc:sldMk cId="2230894103" sldId="256"/>
            <ac:spMk id="32" creationId="{31D71C24-9D0A-AAF9-CB84-CE07512C9C67}"/>
          </ac:spMkLst>
        </pc:spChg>
        <pc:spChg chg="del">
          <ac:chgData name="Esteban Queiruga" userId="d2aa4805c2d1e9ed" providerId="LiveId" clId="{E4AF20F6-CC25-48B9-9E76-C86A40A702CF}" dt="2022-07-12T11:37:31.983" v="2" actId="21"/>
          <ac:spMkLst>
            <pc:docMk/>
            <pc:sldMk cId="2230894103" sldId="256"/>
            <ac:spMk id="33" creationId="{A02AB199-46A8-D9A8-074D-6A1E6D79FAF1}"/>
          </ac:spMkLst>
        </pc:spChg>
        <pc:spChg chg="del">
          <ac:chgData name="Esteban Queiruga" userId="d2aa4805c2d1e9ed" providerId="LiveId" clId="{E4AF20F6-CC25-48B9-9E76-C86A40A702CF}" dt="2022-07-12T11:37:31.983" v="2" actId="21"/>
          <ac:spMkLst>
            <pc:docMk/>
            <pc:sldMk cId="2230894103" sldId="256"/>
            <ac:spMk id="48" creationId="{D0C2FE05-BDEB-740B-07C0-DEFB67001467}"/>
          </ac:spMkLst>
        </pc:spChg>
        <pc:spChg chg="mod topLvl">
          <ac:chgData name="Esteban Queiruga" userId="d2aa4805c2d1e9ed" providerId="LiveId" clId="{E4AF20F6-CC25-48B9-9E76-C86A40A702CF}" dt="2022-07-12T14:31:49.508" v="605" actId="403"/>
          <ac:spMkLst>
            <pc:docMk/>
            <pc:sldMk cId="2230894103" sldId="256"/>
            <ac:spMk id="80" creationId="{2F325C56-D04A-2348-9E40-BF4E0948A561}"/>
          </ac:spMkLst>
        </pc:spChg>
        <pc:spChg chg="mod topLvl">
          <ac:chgData name="Esteban Queiruga" userId="d2aa4805c2d1e9ed" providerId="LiveId" clId="{E4AF20F6-CC25-48B9-9E76-C86A40A702CF}" dt="2022-07-12T14:31:48.768" v="604" actId="403"/>
          <ac:spMkLst>
            <pc:docMk/>
            <pc:sldMk cId="2230894103" sldId="256"/>
            <ac:spMk id="81" creationId="{91AA0BC0-4830-B65E-70A7-9C6F1F0F052A}"/>
          </ac:spMkLst>
        </pc:spChg>
        <pc:spChg chg="mod topLvl">
          <ac:chgData name="Esteban Queiruga" userId="d2aa4805c2d1e9ed" providerId="LiveId" clId="{E4AF20F6-CC25-48B9-9E76-C86A40A702CF}" dt="2022-07-12T14:31:48.009" v="602" actId="403"/>
          <ac:spMkLst>
            <pc:docMk/>
            <pc:sldMk cId="2230894103" sldId="256"/>
            <ac:spMk id="82" creationId="{9A17C074-8291-1BF5-5F3B-5F867613B7E7}"/>
          </ac:spMkLst>
        </pc:spChg>
        <pc:spChg chg="mod topLvl">
          <ac:chgData name="Esteban Queiruga" userId="d2aa4805c2d1e9ed" providerId="LiveId" clId="{E4AF20F6-CC25-48B9-9E76-C86A40A702CF}" dt="2022-07-12T14:31:48.369" v="603" actId="403"/>
          <ac:spMkLst>
            <pc:docMk/>
            <pc:sldMk cId="2230894103" sldId="256"/>
            <ac:spMk id="83" creationId="{C57BA902-D8FF-47C2-8437-9695C9C2DAD0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4" creationId="{F6A30D5B-2618-9540-61AF-562511E33FE3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5" creationId="{20E4B56E-6F2A-A570-09BF-EB7036FBC47B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6" creationId="{38F16F47-F0F6-7D22-DA79-747FF4BAEC7E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7" creationId="{CF16FE60-1F9F-5CB2-B59B-813A317C9CCE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8" creationId="{11F10CD5-237E-629D-56E3-CEAE8C0421B3}"/>
          </ac:spMkLst>
        </pc:spChg>
        <pc:spChg chg="mod topLvl">
          <ac:chgData name="Esteban Queiruga" userId="d2aa4805c2d1e9ed" providerId="LiveId" clId="{E4AF20F6-CC25-48B9-9E76-C86A40A702CF}" dt="2022-07-12T12:33:27.708" v="518" actId="113"/>
          <ac:spMkLst>
            <pc:docMk/>
            <pc:sldMk cId="2230894103" sldId="256"/>
            <ac:spMk id="89" creationId="{D55DE533-0659-F8B7-750A-9A75840ACCE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1" creationId="{94E339BC-6D30-BA6C-BAA1-89B416CB695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2" creationId="{3AF9CEA7-AE91-0E05-6A90-88E1AE07264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3" creationId="{B6C76042-B264-1821-CCFC-B7D8ABE965C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4" creationId="{298453C2-AE90-01CD-3B0D-FA43CE58F0B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5" creationId="{B5B63A61-5BF0-150C-8CEC-158A0D97045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6" creationId="{619BA12B-247E-FB78-4A02-A38AA139F60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7" creationId="{D8F6C97E-6C19-DAD2-A928-616216EC052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8" creationId="{AED7F187-B149-ED87-CEF0-74A58566D7D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99" creationId="{72415821-4FF0-B06C-743E-C3BB0360B27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0" creationId="{EF0DBEAE-4604-D4C9-565A-34C9C95FC4A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1" creationId="{5C3B798B-B9D7-EB7E-9077-F160D07D8D7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2" creationId="{CB006A1A-0C11-4820-898E-A7EA5F778A1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3" creationId="{3518364C-7B82-CC6E-0573-660CA39F9BD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4" creationId="{D88F911E-2873-D2C9-4CB9-3A61DFE53E1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5" creationId="{193D5252-E2E8-C6B0-9DB7-E2EACB3BF4C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6" creationId="{E39F0781-EFCA-1BBD-5F40-31FC6D7FF37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7" creationId="{FFCECFA5-6590-C8BE-590D-F33CD7EC547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8" creationId="{0B86A49D-64EC-4DA9-2440-1C2E1396A5E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09" creationId="{F2CABD2A-4E99-F0ED-7DC8-B63B9F773B7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0" creationId="{B2F13F6E-F35B-1FFB-3EB0-60560FDEB54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1" creationId="{7BCF5539-B110-1A2E-5813-D12AB4104DE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2" creationId="{2FF16B5B-17A7-FC2F-82A1-2BE5C675B68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3" creationId="{F249530C-6A89-AD8E-1A07-ACA7C65DCC8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4" creationId="{75076693-4B64-58F4-0063-79DFE35060D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5" creationId="{71AFF547-34B7-906D-371E-ED52EB11A33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6" creationId="{A790D2B7-29AE-FECB-CAE3-94549B938D5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7" creationId="{145FBC2B-A6A4-61B3-331E-A02F98F5AC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8" creationId="{442AE915-BB63-1375-BA0C-D75D486FA39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19" creationId="{8AD17BA5-A84F-C736-1C15-918EB40123B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0" creationId="{8D87338F-994D-DEF9-56D8-10F28A0C1A8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1" creationId="{21CA8C12-D068-67CA-BE5B-ADC3C6FC522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2" creationId="{7AD603E6-9752-512C-5B9C-BE9E0E82BAF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3" creationId="{93BD601F-B336-3C22-DDBD-7496AD09601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4" creationId="{1956D5D4-06A2-1F12-D6AC-05CCBBAC8A9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5" creationId="{13A2EA25-EE73-0DA8-FD55-95487FDD7F5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6" creationId="{44C1045A-50A3-311A-234C-039B0CF48A5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7" creationId="{C20709A8-F99A-7B69-99F5-71D226B0C99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8" creationId="{55D60E16-C8BC-A9D4-7481-7B4AF678360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29" creationId="{93CD4069-5115-B661-104C-2EDD59C4EA7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0" creationId="{ACE3CFBB-C0DC-F452-9C3F-30C748EE66F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1" creationId="{D0BA245D-3592-D6EC-A12A-B1546FCB972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2" creationId="{891EB05E-E2D3-ADF5-C032-C4BF53EC3DA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3" creationId="{3A414198-998D-3F98-B9A1-114CA8AA682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4" creationId="{4E753EA4-DC25-4EE8-D302-DB62BF5047A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5" creationId="{6B1122FB-3C3E-13A4-56A5-9087725D099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6" creationId="{656388D2-C05B-7B17-D6D6-D45C749C2B4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7" creationId="{ED69C6B2-F325-EBE4-B1D9-3069FA2BED2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8" creationId="{67D808D3-5143-5F40-38DA-F5E84C9AEA8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39" creationId="{AFADA264-8CB2-3615-F310-988C3677CC5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0" creationId="{6CF435A4-9D05-1A7A-C821-BF21D3D0DC6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1" creationId="{A3D3081F-F2F3-EA11-0995-C4F47D489F5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2" creationId="{DD256704-50CF-43FF-E8DA-04D26E3B4E5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3" creationId="{815882FD-20C0-E871-5B15-F48187C43E7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4" creationId="{3B61B9E8-B5EF-DA25-9A6C-4343F236D9F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5" creationId="{A3BED858-C0AC-1F73-0662-CB8F649F5D7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6" creationId="{D2975CF4-11A9-764E-50FE-9CE52D457CB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7" creationId="{1AADFFEF-6871-A12A-E048-11D4B762064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8" creationId="{CA1293B5-B8B9-1A7B-7A15-87E29A64667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49" creationId="{669A7C59-5905-D482-930F-7CE3CE58815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0" creationId="{F076165E-FDF7-7255-44F6-6456473EC31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1" creationId="{9C6784AD-EA4C-C7B0-4F53-4B053E81997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2" creationId="{B722415A-95DE-B186-457B-24F569AB16D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3" creationId="{A3D09AAC-233E-E4E4-3614-BCB30183F02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4" creationId="{C4986A0F-740E-D2AB-86FD-EE919940185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5" creationId="{A266B3DB-9428-81A2-0147-FA5130F0FD0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6" creationId="{2F28A355-4844-50C6-449D-FAA844D4A8B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7" creationId="{7D92796E-1F52-6390-1680-B453B7B6130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8" creationId="{509B214A-9E66-60CC-75EF-B11C8ECAEB1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59" creationId="{936DDA2A-B1B7-1282-E8FF-0C434F17FE7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0" creationId="{4108FBF8-E981-BE3D-CCAF-DF159AEB344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1" creationId="{FE03DD2B-B15A-2D1C-5980-3F52B94962E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2" creationId="{D0FD0194-8B44-8AFE-AB73-3CD6B911E19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3" creationId="{3FA83EBB-51B7-6D49-D858-16638749056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4" creationId="{CF4EA78D-09A8-30EE-B376-FB12A2D3544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5" creationId="{D7A7401A-0DEB-7343-821C-F4B6FE782C5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6" creationId="{678B5C71-0D34-57A0-58AC-8564838DAC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7" creationId="{3773E409-403C-E74C-8008-B70994ED82F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8" creationId="{F5C97172-F4B5-8774-168E-3CB767CECEF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69" creationId="{5B979130-9F60-33C1-B9D9-23BB7DAE556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0" creationId="{5FABA015-7F74-B9FD-72C3-EB08391A214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1" creationId="{3ED239B1-5D0A-C8C1-8A53-2BC0F51E5C9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2" creationId="{4F95A964-F8EA-13A2-D4BF-76DBDC39A5A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3" creationId="{FFB2F5D1-A7CB-CEB2-E271-F2A2F5345CC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4" creationId="{B28737AA-2481-AECF-7C73-C2827556A4D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5" creationId="{E25F4AE1-2EAB-54AF-5F22-D2EC4018EB5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6" creationId="{5704C7F3-3A8C-041F-1607-955499B2144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7" creationId="{30032AE2-0A3E-472F-5C2F-33C7C7F6DCE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8" creationId="{C29C6CA7-1158-79D3-2C50-114F5D4F417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79" creationId="{3A8C1155-4E71-C8BD-5BD7-53A2D66881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0" creationId="{7C43E2C3-227E-6921-47D4-4EC9DCFE3E7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1" creationId="{84398FA5-C1D0-9996-9041-807596BF948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2" creationId="{EDC065BA-4078-A43A-C31F-AA3F6A672F9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3" creationId="{41CBA8D4-85AE-A078-D239-84D4ABA965F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4" creationId="{2949F56D-0DF5-025C-2573-2C1F4BF8E61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5" creationId="{F9CB2705-79F7-A9D8-8DA0-1CC7959F4C3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6" creationId="{8EF03E5A-8C6F-A339-237A-3C512D0C0BF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7" creationId="{B559DD2E-52DB-3D5C-CFC6-649C9A0F794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8" creationId="{D39B3D58-B7D5-9449-E62A-6D8A592556E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89" creationId="{759C6E07-7F5E-E670-4F75-9F7DFCAAF5D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0" creationId="{BC7A97A6-1C35-8121-E8EF-9C26FA64B27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1" creationId="{178BA073-4F4C-1646-1EDC-F2AA12E0215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2" creationId="{CFB92DD4-3AD4-7833-5363-2803D9AE9B1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3" creationId="{3DB15420-7960-7462-B8E4-6E6CD066F95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4" creationId="{48AF03D4-DB4F-85AF-77B4-63C91155330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5" creationId="{DA5805EA-E89C-BEAB-2828-8A3AD545139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6" creationId="{8EE7C15E-1DBB-C8AC-0D4C-CA4ACB99C0E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7" creationId="{FF7ACD62-FB7D-E101-CA41-1B8E830CC82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8" creationId="{73E63D4E-DB16-EECB-D92D-9A2B38148FC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199" creationId="{60053715-41EC-D72E-E12E-E6FD73912C4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0" creationId="{892D7477-E30B-B009-DFED-C86BAE1CE23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1" creationId="{1CEB4C1B-FD8D-9B0E-CEE4-D9C7CC1145B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2" creationId="{81619509-05BB-23FB-BA84-40E8203BFD7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3" creationId="{F34010AF-293E-6E37-827B-07B0B8B6331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4" creationId="{27EEF7BB-C649-BEF3-A7BE-A742E18B60A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5" creationId="{75EA011D-5C49-FEBA-57BA-DF5CA6DF9B2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6" creationId="{35AB8ECC-BC74-806B-16A7-74E8D40D000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7" creationId="{46B2D3E0-4914-A0FE-1FDE-7A532F8C2F9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8" creationId="{9A3675D6-6123-E1CB-96DF-4BE1A5530CE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09" creationId="{37DE826F-2998-6CF5-A6B3-5360055492B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0" creationId="{E88971EA-AA39-47A6-45A2-928AD789E33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1" creationId="{00154852-ABBA-FAD4-18B9-BE8C7C1B534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2" creationId="{5661BA09-935A-70E4-C4CD-29D08803B33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3" creationId="{3B56F5B3-5A42-54CE-C6DE-8625C58AF96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4" creationId="{333F4A7D-2814-313D-35D8-B89C291DB9D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5" creationId="{2E1F902A-DAD3-7215-4775-3A93D780B4B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6" creationId="{FEB253A4-D968-0A27-4D5F-128C6B46135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7" creationId="{9DAC4618-50A4-3671-4201-0F61561A337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8" creationId="{6F442701-35C1-4DDC-63F3-485005BE303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19" creationId="{7F3A5D5D-2D7D-3E56-C3C4-5BF04AB0A2D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0" creationId="{D99E3C7D-EC38-B22D-F2D7-DF0FA660512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1" creationId="{39760AA8-822E-A0D3-3E39-1E3E88CBF06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2" creationId="{465C9941-E893-D87C-1801-3C6078EC9D5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3" creationId="{B49D0D15-B7F9-670E-C68A-560A4830D293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4" creationId="{E50A3DCB-D818-C00C-2850-E0543F3DA38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5" creationId="{06AF8E5F-EB1B-E49F-0645-96B47BD8B287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6" creationId="{BE42DC47-E1EE-2846-A39D-36930B7DF7C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7" creationId="{9951D682-8037-3715-1850-37DF4025359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8" creationId="{4211E4D7-E28A-A093-6884-635F1603EB25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29" creationId="{FAA52AE4-0C5B-AC3B-103F-ADC17E89D2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0" creationId="{DBF4742A-FFF0-0B8B-58B5-1D7A3839399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1" creationId="{B3036180-A6D9-545E-3225-73B5AD6EB0A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2" creationId="{FE1555DD-766C-C73C-6F6C-0509711CF2E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3" creationId="{4BD9C13F-3D65-184E-6518-2B65877F4A6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4" creationId="{E7DDCECD-20B2-1DCF-D639-76DFFFF034FE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5" creationId="{3BF171D9-CC57-3DE5-6633-E0CBD678AC0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6" creationId="{BFFC9F31-689F-E8D6-8813-61E67E9199D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7" creationId="{C1C34A17-E2F7-CAE3-B9C4-E4BF0EAE7F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8" creationId="{D87D1CAC-6054-B0C1-9918-8E42A997554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39" creationId="{AD6AC573-9FFA-1A48-396B-9BEED92F925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0" creationId="{696649F8-DD60-94B6-5664-0AE29B5CC02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1" creationId="{97A18C43-256F-F82E-730C-9C4B5F75FEA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2" creationId="{515C5863-FC5D-6BCB-54BA-65F386787BA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3" creationId="{8EF3B56A-3509-7B34-A1C5-EB584E608BC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4" creationId="{8B6999AA-B6DF-B4DB-F6CA-6A5B2D892CDF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5" creationId="{D37D666C-81D3-C538-647B-5C9F71A42F3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6" creationId="{E9E29B92-647B-8024-96FD-1A9E84C64C21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7" creationId="{674F7689-0324-1800-0C71-A488DD37396A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8" creationId="{8C2FC4EB-C7C2-C5F5-2122-825F1079B22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49" creationId="{682D6A9D-514C-34A5-4A98-DECCDB137C5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0" creationId="{5E1F5D96-4058-55DF-1FCA-D1F037908C32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1" creationId="{D6B0685E-71A4-5A01-88E7-F8D8A0B6B4B0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2" creationId="{2F20FFB3-A8B6-456F-4BE2-1122B98495F4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3" creationId="{606F3567-14EE-3F54-C090-B4D196F5A6E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4" creationId="{98ED52D7-E5C4-BA74-AADA-A55BEBE68E39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5" creationId="{562EDB66-1526-0A35-F042-ED56A2AC753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6" creationId="{607B9BC4-2536-5C69-E15F-4CE02F38805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7" creationId="{1A854E60-D7B9-99E1-8C5A-5C1763291A3C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8" creationId="{B66D32A9-2FB2-9E46-4967-1FF4038A03F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59" creationId="{57D1BC42-7159-2146-8051-DA359EA7B31D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60" creationId="{207BE938-503F-5AF1-22C8-A398D688DB18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61" creationId="{E7F1E003-AC6A-5895-2020-29D1ECFB4EFB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62" creationId="{4A837784-C570-3BF5-AB33-751D0C54D906}"/>
          </ac:spMkLst>
        </pc:spChg>
        <pc:spChg chg="mod">
          <ac:chgData name="Esteban Queiruga" userId="d2aa4805c2d1e9ed" providerId="LiveId" clId="{E4AF20F6-CC25-48B9-9E76-C86A40A702CF}" dt="2022-07-12T11:41:08.018" v="20" actId="27803"/>
          <ac:spMkLst>
            <pc:docMk/>
            <pc:sldMk cId="2230894103" sldId="256"/>
            <ac:spMk id="263" creationId="{324E02DD-7F30-E3CC-1C38-CF0B763D98F8}"/>
          </ac:spMkLst>
        </pc:spChg>
        <pc:spChg chg="add mod ord">
          <ac:chgData name="Esteban Queiruga" userId="d2aa4805c2d1e9ed" providerId="LiveId" clId="{E4AF20F6-CC25-48B9-9E76-C86A40A702CF}" dt="2022-07-12T12:34:44.466" v="527" actId="167"/>
          <ac:spMkLst>
            <pc:docMk/>
            <pc:sldMk cId="2230894103" sldId="256"/>
            <ac:spMk id="267" creationId="{D50B9EE9-B18A-3634-A2D2-1D77FC055E06}"/>
          </ac:spMkLst>
        </pc:spChg>
        <pc:grpChg chg="add del mod ord">
          <ac:chgData name="Esteban Queiruga" userId="d2aa4805c2d1e9ed" providerId="LiveId" clId="{E4AF20F6-CC25-48B9-9E76-C86A40A702CF}" dt="2022-07-12T11:59:21.712" v="110" actId="165"/>
          <ac:grpSpMkLst>
            <pc:docMk/>
            <pc:sldMk cId="2230894103" sldId="256"/>
            <ac:grpSpMk id="79" creationId="{745F760F-B7E7-0497-D8EB-EBDA7D96CA25}"/>
          </ac:grpSpMkLst>
        </pc:grpChg>
        <pc:grpChg chg="mod">
          <ac:chgData name="Esteban Queiruga" userId="d2aa4805c2d1e9ed" providerId="LiveId" clId="{E4AF20F6-CC25-48B9-9E76-C86A40A702CF}" dt="2022-07-12T11:41:08.018" v="20" actId="27803"/>
          <ac:grpSpMkLst>
            <pc:docMk/>
            <pc:sldMk cId="2230894103" sldId="256"/>
            <ac:grpSpMk id="90" creationId="{1618EE13-CFF3-2AE2-2206-5635383AD2C1}"/>
          </ac:grpSpMkLst>
        </pc:grpChg>
        <pc:picChg chg="mod">
          <ac:chgData name="Esteban Queiruga" userId="d2aa4805c2d1e9ed" providerId="LiveId" clId="{E4AF20F6-CC25-48B9-9E76-C86A40A702CF}" dt="2022-07-12T12:31:07.862" v="503" actId="14100"/>
          <ac:picMkLst>
            <pc:docMk/>
            <pc:sldMk cId="2230894103" sldId="256"/>
            <ac:picMk id="50" creationId="{0E9D87E0-7CC1-F336-5DE0-AF4E6F5FB8A8}"/>
          </ac:picMkLst>
        </pc:picChg>
        <pc:picChg chg="del mod">
          <ac:chgData name="Esteban Queiruga" userId="d2aa4805c2d1e9ed" providerId="LiveId" clId="{E4AF20F6-CC25-48B9-9E76-C86A40A702CF}" dt="2022-07-12T11:54:02.245" v="43" actId="478"/>
          <ac:picMkLst>
            <pc:docMk/>
            <pc:sldMk cId="2230894103" sldId="256"/>
            <ac:picMk id="52" creationId="{98C6840E-B3F5-A935-F45E-C454043BD744}"/>
          </ac:picMkLst>
        </pc:picChg>
        <pc:picChg chg="del mod">
          <ac:chgData name="Esteban Queiruga" userId="d2aa4805c2d1e9ed" providerId="LiveId" clId="{E4AF20F6-CC25-48B9-9E76-C86A40A702CF}" dt="2022-07-12T13:03:14.730" v="592" actId="478"/>
          <ac:picMkLst>
            <pc:docMk/>
            <pc:sldMk cId="2230894103" sldId="256"/>
            <ac:picMk id="58" creationId="{FC397E3B-5ED0-3CD3-58C4-31C54CE2A06B}"/>
          </ac:picMkLst>
        </pc:picChg>
        <pc:picChg chg="mod">
          <ac:chgData name="Esteban Queiruga" userId="d2aa4805c2d1e9ed" providerId="LiveId" clId="{E4AF20F6-CC25-48B9-9E76-C86A40A702CF}" dt="2022-07-12T12:09:55.469" v="281" actId="1076"/>
          <ac:picMkLst>
            <pc:docMk/>
            <pc:sldMk cId="2230894103" sldId="256"/>
            <ac:picMk id="60" creationId="{0614EFE5-A754-57D3-1C44-80AB1DA296DF}"/>
          </ac:picMkLst>
        </pc:picChg>
        <pc:picChg chg="mod">
          <ac:chgData name="Esteban Queiruga" userId="d2aa4805c2d1e9ed" providerId="LiveId" clId="{E4AF20F6-CC25-48B9-9E76-C86A40A702CF}" dt="2022-07-12T12:30:57.069" v="502" actId="1076"/>
          <ac:picMkLst>
            <pc:docMk/>
            <pc:sldMk cId="2230894103" sldId="256"/>
            <ac:picMk id="66" creationId="{A8710B3C-AC97-28EB-4B0E-A7222DE488CD}"/>
          </ac:picMkLst>
        </pc:picChg>
        <pc:picChg chg="add del mod">
          <ac:chgData name="Esteban Queiruga" userId="d2aa4805c2d1e9ed" providerId="LiveId" clId="{E4AF20F6-CC25-48B9-9E76-C86A40A702CF}" dt="2022-07-12T11:59:36.434" v="112" actId="1076"/>
          <ac:picMkLst>
            <pc:docMk/>
            <pc:sldMk cId="2230894103" sldId="256"/>
            <ac:picMk id="68" creationId="{4EF563E2-727E-9AC5-3279-86477C1D15E9}"/>
          </ac:picMkLst>
        </pc:picChg>
        <pc:picChg chg="del mod">
          <ac:chgData name="Esteban Queiruga" userId="d2aa4805c2d1e9ed" providerId="LiveId" clId="{E4AF20F6-CC25-48B9-9E76-C86A40A702CF}" dt="2022-07-12T13:03:15.448" v="593" actId="478"/>
          <ac:picMkLst>
            <pc:docMk/>
            <pc:sldMk cId="2230894103" sldId="256"/>
            <ac:picMk id="72" creationId="{498B7558-0E08-E0FB-44CB-8DE9218AF09D}"/>
          </ac:picMkLst>
        </pc:picChg>
        <pc:picChg chg="mod">
          <ac:chgData name="Esteban Queiruga" userId="d2aa4805c2d1e9ed" providerId="LiveId" clId="{E4AF20F6-CC25-48B9-9E76-C86A40A702CF}" dt="2022-07-12T12:28:11.829" v="460" actId="1076"/>
          <ac:picMkLst>
            <pc:docMk/>
            <pc:sldMk cId="2230894103" sldId="256"/>
            <ac:picMk id="74" creationId="{C0F17545-7FE6-7600-F6CF-699163D6434A}"/>
          </ac:picMkLst>
        </pc:picChg>
        <pc:picChg chg="mod">
          <ac:chgData name="Esteban Queiruga" userId="d2aa4805c2d1e9ed" providerId="LiveId" clId="{E4AF20F6-CC25-48B9-9E76-C86A40A702CF}" dt="2022-07-12T12:10:15.505" v="284" actId="1076"/>
          <ac:picMkLst>
            <pc:docMk/>
            <pc:sldMk cId="2230894103" sldId="256"/>
            <ac:picMk id="76" creationId="{BFB38E84-670E-02C6-72E6-DE5683B69A8C}"/>
          </ac:picMkLst>
        </pc:picChg>
        <pc:picChg chg="mod">
          <ac:chgData name="Esteban Queiruga" userId="d2aa4805c2d1e9ed" providerId="LiveId" clId="{E4AF20F6-CC25-48B9-9E76-C86A40A702CF}" dt="2022-07-12T11:55:06.162" v="55" actId="1076"/>
          <ac:picMkLst>
            <pc:docMk/>
            <pc:sldMk cId="2230894103" sldId="256"/>
            <ac:picMk id="78" creationId="{E05AA31A-D1A2-D81A-7CEE-ED4032C58A42}"/>
          </ac:picMkLst>
        </pc:picChg>
        <pc:picChg chg="add mod">
          <ac:chgData name="Esteban Queiruga" userId="d2aa4805c2d1e9ed" providerId="LiveId" clId="{E4AF20F6-CC25-48B9-9E76-C86A40A702CF}" dt="2022-07-12T12:51:15.766" v="572" actId="1076"/>
          <ac:picMkLst>
            <pc:docMk/>
            <pc:sldMk cId="2230894103" sldId="256"/>
            <ac:picMk id="265" creationId="{9C8C17DC-00C5-EB4F-2AE3-2E6876560BCC}"/>
          </ac:picMkLst>
        </pc:picChg>
        <pc:picChg chg="add mod">
          <ac:chgData name="Esteban Queiruga" userId="d2aa4805c2d1e9ed" providerId="LiveId" clId="{E4AF20F6-CC25-48B9-9E76-C86A40A702CF}" dt="2022-07-12T12:34:30.062" v="524"/>
          <ac:picMkLst>
            <pc:docMk/>
            <pc:sldMk cId="2230894103" sldId="256"/>
            <ac:picMk id="266" creationId="{5291E7D2-DE4B-0523-B09F-AF80E83FC9DE}"/>
          </ac:picMkLst>
        </pc:picChg>
        <pc:picChg chg="add del mod">
          <ac:chgData name="Esteban Queiruga" userId="d2aa4805c2d1e9ed" providerId="LiveId" clId="{E4AF20F6-CC25-48B9-9E76-C86A40A702CF}" dt="2022-07-12T12:49:44.942" v="546" actId="478"/>
          <ac:picMkLst>
            <pc:docMk/>
            <pc:sldMk cId="2230894103" sldId="256"/>
            <ac:picMk id="269" creationId="{1E765B70-0137-9EBC-1DFA-0B893CE6199E}"/>
          </ac:picMkLst>
        </pc:picChg>
        <pc:picChg chg="add del mod">
          <ac:chgData name="Esteban Queiruga" userId="d2aa4805c2d1e9ed" providerId="LiveId" clId="{E4AF20F6-CC25-48B9-9E76-C86A40A702CF}" dt="2022-07-12T12:49:44.258" v="545" actId="478"/>
          <ac:picMkLst>
            <pc:docMk/>
            <pc:sldMk cId="2230894103" sldId="256"/>
            <ac:picMk id="271" creationId="{28D2C66E-A4A3-AF0A-3B56-47099B004253}"/>
          </ac:picMkLst>
        </pc:picChg>
        <pc:picChg chg="add mod">
          <ac:chgData name="Esteban Queiruga" userId="d2aa4805c2d1e9ed" providerId="LiveId" clId="{E4AF20F6-CC25-48B9-9E76-C86A40A702CF}" dt="2022-07-12T13:04:14.476" v="595" actId="207"/>
          <ac:picMkLst>
            <pc:docMk/>
            <pc:sldMk cId="2230894103" sldId="256"/>
            <ac:picMk id="273" creationId="{F696D703-55EC-9B4B-8860-0F8F45AE5BFD}"/>
          </ac:picMkLst>
        </pc:picChg>
        <pc:picChg chg="add del mod">
          <ac:chgData name="Esteban Queiruga" userId="d2aa4805c2d1e9ed" providerId="LiveId" clId="{E4AF20F6-CC25-48B9-9E76-C86A40A702CF}" dt="2022-07-12T13:03:07.994" v="588" actId="478"/>
          <ac:picMkLst>
            <pc:docMk/>
            <pc:sldMk cId="2230894103" sldId="256"/>
            <ac:picMk id="275" creationId="{F6933FE8-A1B2-58F8-B3F1-74DB8440FC90}"/>
          </ac:picMkLst>
        </pc:picChg>
        <pc:picChg chg="add mod">
          <ac:chgData name="Esteban Queiruga" userId="d2aa4805c2d1e9ed" providerId="LiveId" clId="{E4AF20F6-CC25-48B9-9E76-C86A40A702CF}" dt="2022-07-12T13:03:12.062" v="591" actId="1076"/>
          <ac:picMkLst>
            <pc:docMk/>
            <pc:sldMk cId="2230894103" sldId="256"/>
            <ac:picMk id="277" creationId="{B6C9E70A-E5AE-169D-5826-7893A384A76A}"/>
          </ac:picMkLst>
        </pc:picChg>
      </pc:sldChg>
      <pc:sldMasterChg chg="addSp delSp modSp modSldLayout">
        <pc:chgData name="Esteban Queiruga" userId="d2aa4805c2d1e9ed" providerId="LiveId" clId="{E4AF20F6-CC25-48B9-9E76-C86A40A702CF}" dt="2022-07-12T14:43:45.390" v="617" actId="21"/>
        <pc:sldMasterMkLst>
          <pc:docMk/>
          <pc:sldMasterMk cId="1373391922" sldId="2147483660"/>
        </pc:sldMasterMkLst>
        <pc:spChg chg="mod">
          <ac:chgData name="Esteban Queiruga" userId="d2aa4805c2d1e9ed" providerId="LiveId" clId="{E4AF20F6-CC25-48B9-9E76-C86A40A702CF}" dt="2022-07-12T12:14:03.096" v="325" actId="207"/>
          <ac:spMkLst>
            <pc:docMk/>
            <pc:sldMasterMk cId="1373391922" sldId="2147483660"/>
            <ac:spMk id="2" creationId="{00000000-0000-0000-0000-000000000000}"/>
          </ac:spMkLst>
        </pc:spChg>
        <pc:spChg chg="mod">
          <ac:chgData name="Esteban Queiruga" userId="d2aa4805c2d1e9ed" providerId="LiveId" clId="{E4AF20F6-CC25-48B9-9E76-C86A40A702CF}" dt="2022-07-12T12:14:03.096" v="325" actId="207"/>
          <ac:spMkLst>
            <pc:docMk/>
            <pc:sldMasterMk cId="1373391922" sldId="2147483660"/>
            <ac:spMk id="3" creationId="{00000000-0000-0000-0000-000000000000}"/>
          </ac:spMkLst>
        </pc:spChg>
        <pc:spChg chg="add del mod">
          <ac:chgData name="Esteban Queiruga" userId="d2aa4805c2d1e9ed" providerId="LiveId" clId="{E4AF20F6-CC25-48B9-9E76-C86A40A702CF}" dt="2022-07-12T14:43:44.827" v="615"/>
          <ac:spMkLst>
            <pc:docMk/>
            <pc:sldMasterMk cId="1373391922" sldId="2147483660"/>
            <ac:spMk id="7" creationId="{B07DE0BD-C305-5112-38A9-5A8880B842C1}"/>
          </ac:spMkLst>
        </pc:spChg>
        <pc:spChg chg="add del mod">
          <ac:chgData name="Esteban Queiruga" userId="d2aa4805c2d1e9ed" providerId="LiveId" clId="{E4AF20F6-CC25-48B9-9E76-C86A40A702CF}" dt="2022-07-12T14:43:44.827" v="615"/>
          <ac:spMkLst>
            <pc:docMk/>
            <pc:sldMasterMk cId="1373391922" sldId="2147483660"/>
            <ac:spMk id="8" creationId="{59BCB860-91B4-7A47-CDBE-B0FBBB51E2BE}"/>
          </ac:spMkLst>
        </pc:spChg>
        <pc:sldLayoutChg chg="addSp delSp modSp mod">
          <pc:chgData name="Esteban Queiruga" userId="d2aa4805c2d1e9ed" providerId="LiveId" clId="{E4AF20F6-CC25-48B9-9E76-C86A40A702CF}" dt="2022-07-12T14:43:45.390" v="617" actId="21"/>
          <pc:sldLayoutMkLst>
            <pc:docMk/>
            <pc:sldMasterMk cId="1373391922" sldId="2147483660"/>
            <pc:sldLayoutMk cId="1094359834" sldId="2147483661"/>
          </pc:sldLayoutMkLst>
          <pc:spChg chg="add del">
            <ac:chgData name="Esteban Queiruga" userId="d2aa4805c2d1e9ed" providerId="LiveId" clId="{E4AF20F6-CC25-48B9-9E76-C86A40A702CF}" dt="2022-07-12T14:43:45.390" v="617" actId="21"/>
            <ac:spMkLst>
              <pc:docMk/>
              <pc:sldMasterMk cId="1373391922" sldId="2147483660"/>
              <pc:sldLayoutMk cId="1094359834" sldId="2147483661"/>
              <ac:spMk id="2" creationId="{00000000-0000-0000-0000-000000000000}"/>
            </ac:spMkLst>
          </pc:spChg>
          <pc:spChg chg="del">
            <ac:chgData name="Esteban Queiruga" userId="d2aa4805c2d1e9ed" providerId="LiveId" clId="{E4AF20F6-CC25-48B9-9E76-C86A40A702CF}" dt="2022-07-12T11:37:37.228" v="3" actId="478"/>
            <ac:spMkLst>
              <pc:docMk/>
              <pc:sldMasterMk cId="1373391922" sldId="2147483660"/>
              <pc:sldLayoutMk cId="1094359834" sldId="2147483661"/>
              <ac:spMk id="5" creationId="{00000000-0000-0000-0000-000000000000}"/>
            </ac:spMkLst>
          </pc:spChg>
          <pc:spChg chg="del">
            <ac:chgData name="Esteban Queiruga" userId="d2aa4805c2d1e9ed" providerId="LiveId" clId="{E4AF20F6-CC25-48B9-9E76-C86A40A702CF}" dt="2022-07-12T12:34:40.766" v="525" actId="21"/>
            <ac:spMkLst>
              <pc:docMk/>
              <pc:sldMasterMk cId="1373391922" sldId="2147483660"/>
              <pc:sldLayoutMk cId="1094359834" sldId="2147483661"/>
              <ac:spMk id="7" creationId="{E25FD1EA-A178-2B4D-728F-4AC4E1BD9A4F}"/>
            </ac:spMkLst>
          </pc:spChg>
          <pc:spChg chg="add del mod">
            <ac:chgData name="Esteban Queiruga" userId="d2aa4805c2d1e9ed" providerId="LiveId" clId="{E4AF20F6-CC25-48B9-9E76-C86A40A702CF}" dt="2022-07-12T14:43:45.390" v="617" actId="21"/>
            <ac:spMkLst>
              <pc:docMk/>
              <pc:sldMasterMk cId="1373391922" sldId="2147483660"/>
              <pc:sldLayoutMk cId="1094359834" sldId="2147483661"/>
              <ac:spMk id="20" creationId="{4A5B1346-985E-05E4-6CF3-081D343CBAA4}"/>
            </ac:spMkLst>
          </pc:spChg>
          <pc:spChg chg="add del mod">
            <ac:chgData name="Esteban Queiruga" userId="d2aa4805c2d1e9ed" providerId="LiveId" clId="{E4AF20F6-CC25-48B9-9E76-C86A40A702CF}" dt="2022-07-12T12:15:26.139" v="344" actId="478"/>
            <ac:spMkLst>
              <pc:docMk/>
              <pc:sldMasterMk cId="1373391922" sldId="2147483660"/>
              <pc:sldLayoutMk cId="1094359834" sldId="2147483661"/>
              <ac:spMk id="21" creationId="{AA7C34C1-95CB-C10A-EC14-F6A73AA2A482}"/>
            </ac:spMkLst>
          </pc:spChg>
          <pc:grpChg chg="del">
            <ac:chgData name="Esteban Queiruga" userId="d2aa4805c2d1e9ed" providerId="LiveId" clId="{E4AF20F6-CC25-48B9-9E76-C86A40A702CF}" dt="2022-07-12T11:37:21.682" v="0" actId="21"/>
            <ac:grpSpMkLst>
              <pc:docMk/>
              <pc:sldMasterMk cId="1373391922" sldId="2147483660"/>
              <pc:sldLayoutMk cId="1094359834" sldId="2147483661"/>
              <ac:grpSpMk id="18" creationId="{D7F455A2-6E10-2717-F4D1-38A0AE8EEE78}"/>
            </ac:grpSpMkLst>
          </pc:grpChg>
          <pc:picChg chg="del">
            <ac:chgData name="Esteban Queiruga" userId="d2aa4805c2d1e9ed" providerId="LiveId" clId="{E4AF20F6-CC25-48B9-9E76-C86A40A702CF}" dt="2022-07-12T12:34:28.708" v="523" actId="21"/>
            <ac:picMkLst>
              <pc:docMk/>
              <pc:sldMasterMk cId="1373391922" sldId="2147483660"/>
              <pc:sldLayoutMk cId="1094359834" sldId="2147483661"/>
              <ac:picMk id="19" creationId="{6FC952BC-125E-A7F2-F7BA-8591E430B5FD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5A86291-4471-4E84-3F4A-56AB6AFABF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2A409D9-3627-6175-2C80-7253752A6B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182C1-EB6A-4069-A812-9EA5C50D00AE}" type="datetimeFigureOut">
              <a:rPr lang="es-ES" smtClean="0"/>
              <a:t>12/07/2022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14DF2F-BE81-3F1F-5FCC-266AEA4EEF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FCDB41-D024-7174-A0C8-A70C71EBAF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55330-98F5-4DCC-88B6-B05F36B6E90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609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5164" y="212463"/>
            <a:ext cx="7617600" cy="997196"/>
          </a:xfrm>
        </p:spPr>
        <p:txBody>
          <a:bodyPr wrap="square" lIns="0" tIns="0" rIns="0" bIns="0" anchor="b">
            <a:spAutoFit/>
          </a:bodyPr>
          <a:lstStyle>
            <a:lvl1pPr algn="l">
              <a:defRPr sz="3600" b="1">
                <a:latin typeface="Code Pro" panose="02000000000000000000" pitchFamily="50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A5B1346-985E-05E4-6CF3-081D343CBAA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061635" y="14699138"/>
            <a:ext cx="4566956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650" b="0" i="1" dirty="0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Fuente: Teresa Martínez, 2013, última revisión 2017. En: www.acpgerontologia.com | Diseño: Activiza | Ilustraciones: </a:t>
            </a:r>
            <a:r>
              <a:rPr lang="es-ES" sz="650" b="0" i="1" dirty="0" err="1">
                <a:solidFill>
                  <a:schemeClr val="tx2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Freepik</a:t>
            </a:r>
            <a:endParaRPr lang="es-ES" sz="65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s-ES" sz="7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5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B726D-EFE7-4EA1-84EF-733F6B51FF2B}" type="datetimeFigureOut">
              <a:rPr lang="es-ES" smtClean="0"/>
              <a:t>12/07/2022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D672F-6AC7-4F88-80FA-1C5DE9D463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3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  <p15:guide id="3" pos="419" userDrawn="1">
          <p15:clr>
            <a:srgbClr val="F26B43"/>
          </p15:clr>
        </p15:guide>
        <p15:guide id="4" pos="6316" userDrawn="1">
          <p15:clr>
            <a:srgbClr val="F26B43"/>
          </p15:clr>
        </p15:guide>
        <p15:guide id="5" orient="horz" pos="9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ángulo 266">
            <a:extLst>
              <a:ext uri="{FF2B5EF4-FFF2-40B4-BE49-F238E27FC236}">
                <a16:creationId xmlns:a16="http://schemas.microsoft.com/office/drawing/2014/main" id="{D50B9EE9-B18A-3634-A2D2-1D77FC055E06}"/>
              </a:ext>
            </a:extLst>
          </p:cNvPr>
          <p:cNvSpPr/>
          <p:nvPr/>
        </p:nvSpPr>
        <p:spPr>
          <a:xfrm>
            <a:off x="0" y="-1"/>
            <a:ext cx="10691813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2F325C56-D04A-2348-9E40-BF4E0948A561}"/>
              </a:ext>
            </a:extLst>
          </p:cNvPr>
          <p:cNvSpPr txBox="1"/>
          <p:nvPr userDrawn="1"/>
        </p:nvSpPr>
        <p:spPr>
          <a:xfrm>
            <a:off x="601285" y="1161919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20000" dirty="0">
                <a:solidFill>
                  <a:schemeClr val="accent2"/>
                </a:solidFill>
                <a:latin typeface="Code Pro Light" panose="02000000000000000000" pitchFamily="50" charset="0"/>
              </a:rPr>
              <a:t>1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1AA0BC0-4830-B65E-70A7-9C6F1F0F052A}"/>
              </a:ext>
            </a:extLst>
          </p:cNvPr>
          <p:cNvSpPr txBox="1"/>
          <p:nvPr userDrawn="1"/>
        </p:nvSpPr>
        <p:spPr>
          <a:xfrm>
            <a:off x="5646881" y="1161919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20000" dirty="0">
                <a:solidFill>
                  <a:schemeClr val="accent2"/>
                </a:solidFill>
                <a:latin typeface="Code Pro Light" panose="02000000000000000000" pitchFamily="50" charset="0"/>
              </a:rPr>
              <a:t>2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9A17C074-8291-1BF5-5F3B-5F867613B7E7}"/>
              </a:ext>
            </a:extLst>
          </p:cNvPr>
          <p:cNvSpPr txBox="1"/>
          <p:nvPr userDrawn="1"/>
        </p:nvSpPr>
        <p:spPr>
          <a:xfrm>
            <a:off x="3787608" y="3745116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3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C57BA902-D8FF-47C2-8437-9695C9C2DAD0}"/>
              </a:ext>
            </a:extLst>
          </p:cNvPr>
          <p:cNvSpPr txBox="1"/>
          <p:nvPr userDrawn="1"/>
        </p:nvSpPr>
        <p:spPr>
          <a:xfrm>
            <a:off x="9022607" y="3745116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4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F6A30D5B-2618-9540-61AF-562511E33FE3}"/>
              </a:ext>
            </a:extLst>
          </p:cNvPr>
          <p:cNvSpPr txBox="1"/>
          <p:nvPr userDrawn="1"/>
        </p:nvSpPr>
        <p:spPr>
          <a:xfrm>
            <a:off x="735062" y="6276275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5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0E4B56E-6F2A-A570-09BF-EB7036FBC47B}"/>
              </a:ext>
            </a:extLst>
          </p:cNvPr>
          <p:cNvSpPr txBox="1"/>
          <p:nvPr userDrawn="1"/>
        </p:nvSpPr>
        <p:spPr>
          <a:xfrm>
            <a:off x="5646881" y="6276275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6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8F16F47-F0F6-7D22-DA79-747FF4BAEC7E}"/>
              </a:ext>
            </a:extLst>
          </p:cNvPr>
          <p:cNvSpPr txBox="1"/>
          <p:nvPr userDrawn="1"/>
        </p:nvSpPr>
        <p:spPr>
          <a:xfrm>
            <a:off x="3787607" y="9037864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7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CF16FE60-1F9F-5CB2-B59B-813A317C9CCE}"/>
              </a:ext>
            </a:extLst>
          </p:cNvPr>
          <p:cNvSpPr txBox="1"/>
          <p:nvPr userDrawn="1"/>
        </p:nvSpPr>
        <p:spPr>
          <a:xfrm>
            <a:off x="9022606" y="9037864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8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11F10CD5-237E-629D-56E3-CEAE8C0421B3}"/>
              </a:ext>
            </a:extLst>
          </p:cNvPr>
          <p:cNvSpPr txBox="1"/>
          <p:nvPr userDrawn="1"/>
        </p:nvSpPr>
        <p:spPr>
          <a:xfrm>
            <a:off x="735062" y="11689148"/>
            <a:ext cx="1067921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dirty="0">
                <a:solidFill>
                  <a:schemeClr val="accent2"/>
                </a:solidFill>
                <a:latin typeface="Code Pro Light" panose="02000000000000000000" pitchFamily="50" charset="0"/>
              </a:rPr>
              <a:t>9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5DE533-0659-F8B7-750A-9A75840ACCE8}"/>
              </a:ext>
            </a:extLst>
          </p:cNvPr>
          <p:cNvSpPr txBox="1"/>
          <p:nvPr userDrawn="1"/>
        </p:nvSpPr>
        <p:spPr>
          <a:xfrm>
            <a:off x="5861010" y="11689148"/>
            <a:ext cx="942567" cy="26468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s-ES" sz="19900" spc="-60" dirty="0">
                <a:solidFill>
                  <a:schemeClr val="accent2"/>
                </a:solidFill>
                <a:latin typeface="Code Pro Light" panose="02000000000000000000" pitchFamily="50" charset="0"/>
              </a:rPr>
              <a:t>10</a:t>
            </a:r>
          </a:p>
        </p:txBody>
      </p:sp>
      <p:pic>
        <p:nvPicPr>
          <p:cNvPr id="66" name="Gráfico 65">
            <a:extLst>
              <a:ext uri="{FF2B5EF4-FFF2-40B4-BE49-F238E27FC236}">
                <a16:creationId xmlns:a16="http://schemas.microsoft.com/office/drawing/2014/main" id="{A8710B3C-AC97-28EB-4B0E-A7222DE48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1272" y="6940481"/>
            <a:ext cx="1328961" cy="154574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355DB2E0-EA3E-C430-3218-C397E190FE97}"/>
              </a:ext>
            </a:extLst>
          </p:cNvPr>
          <p:cNvSpPr txBox="1"/>
          <p:nvPr/>
        </p:nvSpPr>
        <p:spPr>
          <a:xfrm>
            <a:off x="656305" y="1984980"/>
            <a:ext cx="3160045" cy="134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Todas las personas tenemos dignidad</a:t>
            </a:r>
          </a:p>
          <a:p>
            <a:pPr algn="just"/>
            <a:r>
              <a:rPr lang="es-ES" sz="1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Independientemente de la edad, estado cognitivo, grado de dependencia, o cualquier otra circunstancia </a:t>
            </a:r>
            <a:r>
              <a:rPr lang="es-ES" sz="10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sociopersonal</a:t>
            </a:r>
            <a:r>
              <a:rPr lang="es-ES" sz="1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las personas mayores poseen dignidad y deben ser tratadas con igual consideración y respeto que las demás.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90D018B-D7BC-C4ED-3115-9AC0740919B3}"/>
              </a:ext>
            </a:extLst>
          </p:cNvPr>
          <p:cNvSpPr txBox="1"/>
          <p:nvPr/>
        </p:nvSpPr>
        <p:spPr>
          <a:xfrm>
            <a:off x="1851440" y="4769147"/>
            <a:ext cx="3082510" cy="1037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biografía es la razón esencial de la singularidad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biografía es lo que convierte en única a cada persona mayor. Por tanto, ésta se convierte en el referente básico del plan de atención y vida.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E8F5074-E827-96D1-F0A5-E74B1DAAD4BD}"/>
              </a:ext>
            </a:extLst>
          </p:cNvPr>
          <p:cNvSpPr txBox="1"/>
          <p:nvPr/>
        </p:nvSpPr>
        <p:spPr>
          <a:xfrm>
            <a:off x="6849554" y="4528664"/>
            <a:ext cx="3144901" cy="14403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personas tenemos derecho a controlar nuestra propia vida</a:t>
            </a:r>
          </a:p>
          <a:p>
            <a:pPr algn="just"/>
            <a:r>
              <a:rPr lang="es-ES" sz="10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persona mayor es un agente activo y protagonista de su proceso de atención. </a:t>
            </a:r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es-ES" sz="10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ha de respetar su </a:t>
            </a:r>
            <a:r>
              <a:rPr lang="es-ES" sz="1000" i="0" u="none" strike="noStrike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autonomía</a:t>
            </a:r>
            <a:r>
              <a:rPr lang="es-ES" sz="1000" b="1" i="0" u="none" strike="noStrike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  <a:r>
              <a:rPr lang="es-ES" sz="10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 buscar oportunidades y apoyos para que tenga control sobre su entorno y vida cotidiana.</a:t>
            </a:r>
            <a:endParaRPr lang="es-ES" sz="1000" b="1" dirty="0">
              <a:solidFill>
                <a:schemeClr val="tx1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8F2A066-675C-9791-BA8F-E3F09393C81E}"/>
              </a:ext>
            </a:extLst>
          </p:cNvPr>
          <p:cNvSpPr txBox="1"/>
          <p:nvPr/>
        </p:nvSpPr>
        <p:spPr>
          <a:xfrm>
            <a:off x="643253" y="7027785"/>
            <a:ext cx="3158536" cy="14403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personas con deterioro cognitivo tienen derecho a ejercer su autonomía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autonomía es un derecho que, cuando la persona no puede tomar sus propias decisiones, es ejercido de forma indirecta a través de otros, quienes deciden teniendo en cuenta sus valores y preferencias.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FE7146B-6FF3-CC8E-7D76-37E7FAA66D96}"/>
              </a:ext>
            </a:extLst>
          </p:cNvPr>
          <p:cNvSpPr txBox="1"/>
          <p:nvPr/>
        </p:nvSpPr>
        <p:spPr>
          <a:xfrm>
            <a:off x="2130963" y="9785937"/>
            <a:ext cx="2879187" cy="14403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 ambiente físico influye en el comportamiento y bienestar subjetivo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 ambiente físico cobra una gran importancia en relación al bienestar subjetivo. Es necesario lograr entornos hogareños, confortables, significativos, accesibles, predecibles y seguros.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376E1A2-D82D-E40F-3357-E336184885EF}"/>
              </a:ext>
            </a:extLst>
          </p:cNvPr>
          <p:cNvSpPr txBox="1"/>
          <p:nvPr/>
        </p:nvSpPr>
        <p:spPr>
          <a:xfrm>
            <a:off x="670648" y="12509003"/>
            <a:ext cx="3558452" cy="134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personas somos interdependientes</a:t>
            </a:r>
          </a:p>
          <a:p>
            <a:pPr algn="just">
              <a:spcAft>
                <a:spcPts val="600"/>
              </a:spcAft>
            </a:pPr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relaciones sociales tienen efectos positivos en la salud y bienestar de las personas. Profesionales, familia, amigos y voluntarios son esenciales en el desarrollo del proyecto de vida de la persona y tienen un papel clave en el ejercicio de su autodeterminación y logro de bienestar físico y subjetivo.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87207D0-A024-940F-026F-D976FA71D94C}"/>
              </a:ext>
            </a:extLst>
          </p:cNvPr>
          <p:cNvSpPr txBox="1"/>
          <p:nvPr/>
        </p:nvSpPr>
        <p:spPr>
          <a:xfrm>
            <a:off x="5634037" y="12391064"/>
            <a:ext cx="3260097" cy="15942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 personas somos multidimensionales y estamos sujetas a cambios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 las personas interactúan aspectos biológicos, psicológicos, sociales y espirituales. Precisamos apoyos diversos y adaptados a las diferentes situaciones por eso, es necesario ofrecer una atención que integre intervenciones integrales, coordinadas y flexibles.</a:t>
            </a:r>
          </a:p>
        </p:txBody>
      </p:sp>
      <p:sp>
        <p:nvSpPr>
          <p:cNvPr id="30" name="Título 29">
            <a:extLst>
              <a:ext uri="{FF2B5EF4-FFF2-40B4-BE49-F238E27FC236}">
                <a16:creationId xmlns:a16="http://schemas.microsoft.com/office/drawing/2014/main" id="{BF1E35C7-F8FF-6EE6-B35B-0C0DB478DE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163" y="304604"/>
            <a:ext cx="3750579" cy="498598"/>
          </a:xfrm>
        </p:spPr>
        <p:txBody>
          <a:bodyPr/>
          <a:lstStyle/>
          <a:p>
            <a:pPr algn="l"/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Decálogo ACP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1D71C24-9D0A-AAF9-CB84-CE07512C9C67}"/>
              </a:ext>
            </a:extLst>
          </p:cNvPr>
          <p:cNvSpPr txBox="1"/>
          <p:nvPr/>
        </p:nvSpPr>
        <p:spPr>
          <a:xfrm>
            <a:off x="6714801" y="9744186"/>
            <a:ext cx="3320707" cy="15942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actividad cotidiana tiene una gran importancia en el bienestar personal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 cotidiano influye en el bienestar físico y subjetivo de las personas mayores. Se han de buscar actividades plenas de sentido que refuercen su identidad, respeten su edad adulta, que eviten el aislamiento social, acordes a sus intereses, agradables y motivadoras.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4318DF5-930A-9789-E99B-62C810E0893A}"/>
              </a:ext>
            </a:extLst>
          </p:cNvPr>
          <p:cNvSpPr txBox="1"/>
          <p:nvPr/>
        </p:nvSpPr>
        <p:spPr>
          <a:xfrm>
            <a:off x="5634039" y="7031231"/>
            <a:ext cx="2900362" cy="14403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Todas las personas tenemos fortalezas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 capacidades</a:t>
            </a:r>
          </a:p>
          <a:p>
            <a:pPr algn="just"/>
            <a:r>
              <a:rPr lang="es-ES" sz="10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atención profesional ha de poner la mirada en las fortalezas y capacidades de cada persona, relacionarse desde ellas y buscar siempre el fortalecimiento de las mismas.</a:t>
            </a:r>
            <a:endParaRPr lang="es-ES" sz="1000" b="1" dirty="0">
              <a:solidFill>
                <a:schemeClr val="tx1">
                  <a:lumMod val="60000"/>
                  <a:lumOff val="4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0" name="Gráfico 49">
            <a:extLst>
              <a:ext uri="{FF2B5EF4-FFF2-40B4-BE49-F238E27FC236}">
                <a16:creationId xmlns:a16="http://schemas.microsoft.com/office/drawing/2014/main" id="{0E9D87E0-7CC1-F336-5DE0-AF4E6F5FB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5113" y="9577657"/>
            <a:ext cx="1169631" cy="1705517"/>
          </a:xfrm>
          <a:prstGeom prst="rect">
            <a:avLst/>
          </a:prstGeom>
        </p:spPr>
      </p:pic>
      <p:pic>
        <p:nvPicPr>
          <p:cNvPr id="60" name="Gráfico 59">
            <a:extLst>
              <a:ext uri="{FF2B5EF4-FFF2-40B4-BE49-F238E27FC236}">
                <a16:creationId xmlns:a16="http://schemas.microsoft.com/office/drawing/2014/main" id="{0614EFE5-A754-57D3-1C44-80AB1DA296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12821" y="6940481"/>
            <a:ext cx="1463024" cy="1488542"/>
          </a:xfrm>
          <a:prstGeom prst="rect">
            <a:avLst/>
          </a:prstGeom>
        </p:spPr>
      </p:pic>
      <p:pic>
        <p:nvPicPr>
          <p:cNvPr id="68" name="Gráfico 67">
            <a:extLst>
              <a:ext uri="{FF2B5EF4-FFF2-40B4-BE49-F238E27FC236}">
                <a16:creationId xmlns:a16="http://schemas.microsoft.com/office/drawing/2014/main" id="{4EF563E2-727E-9AC5-3279-86477C1D15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8355" y="1877177"/>
            <a:ext cx="1456758" cy="1628430"/>
          </a:xfrm>
          <a:prstGeom prst="rect">
            <a:avLst/>
          </a:prstGeom>
        </p:spPr>
      </p:pic>
      <p:pic>
        <p:nvPicPr>
          <p:cNvPr id="74" name="Gráfico 73">
            <a:extLst>
              <a:ext uri="{FF2B5EF4-FFF2-40B4-BE49-F238E27FC236}">
                <a16:creationId xmlns:a16="http://schemas.microsoft.com/office/drawing/2014/main" id="{C0F17545-7FE6-7600-F6CF-699163D643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03425" y="12526478"/>
            <a:ext cx="1106282" cy="1592559"/>
          </a:xfrm>
          <a:prstGeom prst="rect">
            <a:avLst/>
          </a:prstGeom>
        </p:spPr>
      </p:pic>
      <p:pic>
        <p:nvPicPr>
          <p:cNvPr id="76" name="Gráfico 75">
            <a:extLst>
              <a:ext uri="{FF2B5EF4-FFF2-40B4-BE49-F238E27FC236}">
                <a16:creationId xmlns:a16="http://schemas.microsoft.com/office/drawing/2014/main" id="{BFB38E84-670E-02C6-72E6-DE5683B69A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1758" y="9577657"/>
            <a:ext cx="1464579" cy="1648674"/>
          </a:xfrm>
          <a:prstGeom prst="rect">
            <a:avLst/>
          </a:prstGeom>
        </p:spPr>
      </p:pic>
      <p:pic>
        <p:nvPicPr>
          <p:cNvPr id="78" name="Gráfico 77">
            <a:extLst>
              <a:ext uri="{FF2B5EF4-FFF2-40B4-BE49-F238E27FC236}">
                <a16:creationId xmlns:a16="http://schemas.microsoft.com/office/drawing/2014/main" id="{E05AA31A-D1A2-D81A-7CEE-ED4032C58A4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36559" y="12349322"/>
            <a:ext cx="942567" cy="1677769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91DDB123-C8A9-8945-702A-C8638E230AC4}"/>
              </a:ext>
            </a:extLst>
          </p:cNvPr>
          <p:cNvSpPr txBox="1"/>
          <p:nvPr/>
        </p:nvSpPr>
        <p:spPr>
          <a:xfrm>
            <a:off x="5646881" y="2278603"/>
            <a:ext cx="2887519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 persona es única</a:t>
            </a:r>
          </a:p>
          <a:p>
            <a:pPr algn="just"/>
            <a:r>
              <a:rPr lang="es-ES" sz="1000" dirty="0">
                <a:solidFill>
                  <a:schemeClr val="tx1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 persona tiene su propio proyecto vital, por tanto, la atención debe ser personalizada y dirigirse a apoyar proyectos de vida propios y significativos.</a:t>
            </a:r>
          </a:p>
        </p:txBody>
      </p:sp>
      <p:pic>
        <p:nvPicPr>
          <p:cNvPr id="265" name="Gráfico 264">
            <a:extLst>
              <a:ext uri="{FF2B5EF4-FFF2-40B4-BE49-F238E27FC236}">
                <a16:creationId xmlns:a16="http://schemas.microsoft.com/office/drawing/2014/main" id="{9C8C17DC-00C5-EB4F-2AE3-2E6876560BC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2434" y="4557195"/>
            <a:ext cx="1208169" cy="1515245"/>
          </a:xfrm>
          <a:prstGeom prst="rect">
            <a:avLst/>
          </a:prstGeom>
        </p:spPr>
      </p:pic>
      <p:pic>
        <p:nvPicPr>
          <p:cNvPr id="266" name="Imagen 265" descr="Dibujo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5291E7D2-DE4B-0523-B09F-AF80E83FC9D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239" y="395953"/>
            <a:ext cx="1430480" cy="288000"/>
          </a:xfrm>
          <a:prstGeom prst="rect">
            <a:avLst/>
          </a:prstGeom>
        </p:spPr>
      </p:pic>
      <p:pic>
        <p:nvPicPr>
          <p:cNvPr id="273" name="Gráfico 272">
            <a:extLst>
              <a:ext uri="{FF2B5EF4-FFF2-40B4-BE49-F238E27FC236}">
                <a16:creationId xmlns:a16="http://schemas.microsoft.com/office/drawing/2014/main" id="{F696D703-55EC-9B4B-8860-0F8F45AE5BF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365676" y="4553271"/>
            <a:ext cx="1327452" cy="1468957"/>
          </a:xfrm>
          <a:prstGeom prst="rect">
            <a:avLst/>
          </a:prstGeom>
        </p:spPr>
      </p:pic>
      <p:pic>
        <p:nvPicPr>
          <p:cNvPr id="277" name="Gráfico 276">
            <a:extLst>
              <a:ext uri="{FF2B5EF4-FFF2-40B4-BE49-F238E27FC236}">
                <a16:creationId xmlns:a16="http://schemas.microsoft.com/office/drawing/2014/main" id="{B6C9E70A-E5AE-169D-5826-7893A384A76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681712" y="1863547"/>
            <a:ext cx="1308521" cy="17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941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ctiviza">
      <a:dk1>
        <a:srgbClr val="333333"/>
      </a:dk1>
      <a:lt1>
        <a:sysClr val="window" lastClr="FFFFFF"/>
      </a:lt1>
      <a:dk2>
        <a:srgbClr val="7F7F7F"/>
      </a:dk2>
      <a:lt2>
        <a:srgbClr val="FAFAFA"/>
      </a:lt2>
      <a:accent1>
        <a:srgbClr val="FFCD00"/>
      </a:accent1>
      <a:accent2>
        <a:srgbClr val="FFEECC"/>
      </a:accent2>
      <a:accent3>
        <a:srgbClr val="D8D8D8"/>
      </a:accent3>
      <a:accent4>
        <a:srgbClr val="F2F2F2"/>
      </a:accent4>
      <a:accent5>
        <a:srgbClr val="5B9BD5"/>
      </a:accent5>
      <a:accent6>
        <a:srgbClr val="70AD47"/>
      </a:accent6>
      <a:hlink>
        <a:srgbClr val="FFCD00"/>
      </a:hlink>
      <a:folHlink>
        <a:srgbClr val="B6E4E7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</TotalTime>
  <Words>455</Words>
  <Application>Microsoft Office PowerPoint</Application>
  <PresentationFormat>Personalizado</PresentationFormat>
  <Paragraphs>32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Code Pro Light</vt:lpstr>
      <vt:lpstr>Arial</vt:lpstr>
      <vt:lpstr>Code Pro</vt:lpstr>
      <vt:lpstr>Calibri</vt:lpstr>
      <vt:lpstr>Open Sans</vt:lpstr>
      <vt:lpstr>Tema de Office</vt:lpstr>
      <vt:lpstr>Decálogo ACP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Decálogo ACP</dc:title>
  <dc:creator>Esteban Queiruga</dc:creator>
  <cp:lastModifiedBy>Esteban Queiruga</cp:lastModifiedBy>
  <cp:revision>1</cp:revision>
  <dcterms:created xsi:type="dcterms:W3CDTF">2022-07-12T08:38:04Z</dcterms:created>
  <dcterms:modified xsi:type="dcterms:W3CDTF">2022-07-12T14:44:56Z</dcterms:modified>
</cp:coreProperties>
</file>